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9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3"/>
  </p:notesMasterIdLst>
  <p:handoutMasterIdLst>
    <p:handoutMasterId r:id="rId114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407" r:id="rId104"/>
    <p:sldId id="412" r:id="rId105"/>
    <p:sldId id="413" r:id="rId106"/>
    <p:sldId id="409" r:id="rId107"/>
    <p:sldId id="410" r:id="rId108"/>
    <p:sldId id="311" r:id="rId109"/>
    <p:sldId id="310" r:id="rId110"/>
    <p:sldId id="312" r:id="rId111"/>
    <p:sldId id="411" r:id="rId112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16" units="1/cm"/>
          <inkml:channelProperty channel="Y" name="resolution" value="16" units="1/cm"/>
          <inkml:channelProperty channel="T" name="resolution" value="1" units="1/dev"/>
        </inkml:channelProperties>
      </inkml:inkSource>
      <inkml:timestamp xml:id="ts0" timeString="2018-12-20T13:51:28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6006 0,'0'13'31,"0"14"-15,-13 105-1,13-119-15,-27 199 16,14-199-16,13 146 16,-13 132-1,13-251-15,0 224 16,0-224-16,0 238 15,13-40 1,-13-198-16,26 184 16,-26-210-16,0-1 0,14 119 15,-1-92-15,53 132 16,-66-146-16,40 80 16,-27-79-16,27 92 15,-14-106-15,0 66 16,27-13 15,-13-13-15,13 13-1,13-13 1,13 14 0,54-15-1,12 1 1,-118-53-16,184 53 15,-184-53-15,198 14 16,-14 12 0,-184-26-16,185 13 15,-173-13-15,146 0 16,106 0 0,-251 0-16,278 0 15,-265 0-15,145 0 16,186 13 15,92-13-15,27 0-1,-450 0-15,396-13 16,-369 13-16,383 0 16,132-13-1,-529 13-15,622-13 16,-622 13-16,530 0 15,-530 0-15,529 0 16,-555 0-16,436 0 16,66 0-1,-92 0 1,-119 0 0,-53 0-1,-225 0-15,251 0 16,-291 0-1,291 0 1,106 0 0,-357 0-16,291 0 15,-277 0-15,210 0 16,14-13 0,-238 13-16,371 0 15,-371 0-15,304 0 16,-53 0-1,-13 0 1,-66-14 0,-199 1-16,120 0 15,-133 13-15,67-40 16,-1 0 0,-53-26-1,14-53 1,-27-106 15,-13-52-15,0 38-1,-13-38 1,-27 78 0,-26-65-1,53 224-15,-66-225 16,65 212-16,-105-185 15,-26-13 1,132 211-16,-93-158 16,106 158-16,-93-66 15,53 53 1,-3029 27 0,6125 13-1,-3069 13 16,0 0-15,-67 0 0,54 0-16,-173-14 15,160 14-15,-345 0 16,-172 14 0,477-1-16,-675 13 15,648-12-15,-3717 25 16,6773-39-16,-3678 40 15,623-40-15,-14 13 0,-583 0 16,-131 1 0,727-14-16,-701 26 15,701-13-15,-515 1 16,-28 12 0,557-26-16,-504 40 15,517-40 1,-384 0-16,13 26 31,411-26-31,-292 0 16,318 0-16,-239 0 15,27 0 1,199 0-16,-252 0 16,252 0-16,-160 0 15,160 0-15,-225 0 16,224 0-16,-211 0 15,13 0 1,185 0-16,-118 0 16,131 0-16,-118 13 15,132-13-15,-120 0 16,80 0-16,-66 0 16,0 0-1,0 0 1,13 0 15,40 0-15,53 0-16,-80 0 15,80 0-15,-53 0 16,-27 0 0,80 0-16,-66 0 15,65 0-15,-52 0 16,13 0-1,27 0 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48880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smtClean="0"/>
              <a:t>책을 사는데 </a:t>
            </a:r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ko-KR" altLang="en-US" sz="4800" smtClean="0">
                <a:solidFill>
                  <a:srgbClr val="FF0000"/>
                </a:solidFill>
              </a:rPr>
              <a:t>돈</a:t>
            </a:r>
            <a:r>
              <a:rPr lang="ko-KR" altLang="en-US" sz="3200" smtClean="0"/>
              <a:t>을 아끼지 않는다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56456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smtClean="0"/>
              <a:t>개발자는 </a:t>
            </a:r>
            <a:endParaRPr kumimoji="0" lang="en-US" altLang="ko-KR" sz="3200" kern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smtClean="0"/>
              <a:t>끊임없는 </a:t>
            </a:r>
            <a:endParaRPr kumimoji="0" lang="en-US" altLang="ko-KR" sz="3200" kern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smtClean="0"/>
              <a:t>을 통해 </a:t>
            </a:r>
            <a:endParaRPr kumimoji="0" lang="en-US" altLang="ko-KR" sz="3200" kern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</a:t>
            </a:r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  <a:endParaRPr lang="ko-KR" altLang="en-US" sz="8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4003440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집에서 </a:t>
            </a:r>
            <a:r>
              <a:rPr lang="ko-KR" altLang="en-US" sz="3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야간새벽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40632" y="1412776"/>
            <a:ext cx="67970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감동</a:t>
            </a: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 </a:t>
            </a:r>
            <a:r>
              <a:rPr lang="ko-KR" altLang="en-US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감탄</a:t>
            </a: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 </a:t>
            </a: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반성ㅠㅜ</a:t>
            </a:r>
            <a:endParaRPr lang="ko-KR" altLang="en-US" sz="4000" b="1">
              <a:solidFill>
                <a:srgbClr val="FFC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68624" y="429309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sz="1800" b="1" u="sng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://ryan-han.com/post/2018/essay/memoirs2018/</a:t>
            </a:r>
            <a:endParaRPr lang="ko-KR" altLang="en-US" sz="1800" b="1"/>
          </a:p>
        </p:txBody>
      </p:sp>
      <p:sp>
        <p:nvSpPr>
          <p:cNvPr id="6" name="직사각형 5"/>
          <p:cNvSpPr/>
          <p:nvPr/>
        </p:nvSpPr>
        <p:spPr>
          <a:xfrm>
            <a:off x="1848879" y="254399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개월차인 어느 체대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출신 </a:t>
            </a: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신입 개발자의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848544" y="980728"/>
            <a:ext cx="9144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이해</a:t>
            </a:r>
            <a:endParaRPr lang="en-US" altLang="ko-KR" sz="2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</a:t>
            </a:r>
            <a:endParaRPr lang="en-US" altLang="ko-KR" sz="2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Demo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</a:t>
            </a:r>
            <a:r>
              <a:rPr lang="en-US" altLang="ko-KR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Q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603499" y="442119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947880" y="2162160"/>
              <a:ext cx="5167440" cy="11718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520" y="2152800"/>
                <a:ext cx="5186160" cy="11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1916832"/>
            <a:ext cx="8784976" cy="25914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370" smtClean="0"/>
              <a:t>Wh</a:t>
            </a:r>
            <a:r>
              <a:rPr lang="en-US" altLang="ko-KR" sz="6000" spc="370" smtClean="0"/>
              <a:t>at &amp; why</a:t>
            </a:r>
            <a:r>
              <a:rPr lang="en-US" altLang="ko-KR" sz="6000" spc="370" smtClean="0"/>
              <a:t>  </a:t>
            </a:r>
            <a:r>
              <a:rPr lang="en-US" altLang="ko-KR" sz="6000" spc="125" dirty="0"/>
              <a:t>Autoconfiguration</a:t>
            </a:r>
            <a:r>
              <a:rPr lang="en-US" altLang="ko-KR" sz="6000" spc="105" dirty="0"/>
              <a:t>?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12390</TotalTime>
  <Words>3077</Words>
  <Application>Microsoft Office PowerPoint</Application>
  <PresentationFormat>A4 용지(210x297mm)</PresentationFormat>
  <Paragraphs>752</Paragraphs>
  <Slides>111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4" baseType="lpstr">
      <vt:lpstr>굴림</vt:lpstr>
      <vt:lpstr>굴림</vt:lpstr>
      <vt:lpstr>나눔고딕</vt:lpstr>
      <vt:lpstr>나눔스퀘어 Bold</vt:lpstr>
      <vt:lpstr>나눔스퀘어 ExtraBold</vt:lpstr>
      <vt:lpstr>맑은 고딕</vt:lpstr>
      <vt:lpstr>맑은 고딕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What &amp; 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책을 사는데  돈을 아끼지 않는다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1645</cp:revision>
  <cp:lastPrinted>2014-01-20T06:51:08Z</cp:lastPrinted>
  <dcterms:created xsi:type="dcterms:W3CDTF">2000-02-29T01:43:17Z</dcterms:created>
  <dcterms:modified xsi:type="dcterms:W3CDTF">2018-12-20T13:55:03Z</dcterms:modified>
  <cp:category>Ver.1.0</cp:category>
</cp:coreProperties>
</file>